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9" r:id="rId2"/>
  </p:sldIdLst>
  <p:sldSz cx="28800425" cy="43200638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" d="100"/>
          <a:sy n="10" d="100"/>
        </p:scale>
        <p:origin x="1746" y="-261"/>
      </p:cViewPr>
      <p:guideLst>
        <p:guide orient="horz" pos="13606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A4391-16C9-4097-B29C-AC47EC973161}" type="datetimeFigureOut">
              <a:rPr lang="zh-CN" altLang="en-US" smtClean="0"/>
              <a:t>2025/7/16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3E16F-17B0-4E1A-AF02-C0C90456C5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027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3E16F-17B0-4E1A-AF02-C0C90456C5B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8297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9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60"/>
            </a:lvl1pPr>
            <a:lvl2pPr marL="1440180" indent="0" algn="ctr">
              <a:buNone/>
              <a:defRPr sz="6300"/>
            </a:lvl2pPr>
            <a:lvl3pPr marL="2880360" indent="0" algn="ctr">
              <a:buNone/>
              <a:defRPr sz="5670"/>
            </a:lvl3pPr>
            <a:lvl4pPr marL="4319905" indent="0" algn="ctr">
              <a:buNone/>
              <a:defRPr sz="5040"/>
            </a:lvl4pPr>
            <a:lvl5pPr marL="5760085" indent="0" algn="ctr">
              <a:buNone/>
              <a:defRPr sz="5040"/>
            </a:lvl5pPr>
            <a:lvl6pPr marL="7200265" indent="0" algn="ctr">
              <a:buNone/>
              <a:defRPr sz="5040"/>
            </a:lvl6pPr>
            <a:lvl7pPr marL="8640445" indent="0" algn="ctr">
              <a:buNone/>
              <a:defRPr sz="5040"/>
            </a:lvl7pPr>
            <a:lvl8pPr marL="10079990" indent="0" algn="ctr">
              <a:buNone/>
              <a:defRPr sz="5040"/>
            </a:lvl8pPr>
            <a:lvl9pPr marL="11520170" indent="0" algn="ctr">
              <a:buNone/>
              <a:defRPr sz="504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  <a:t>2025/7/16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  <a:t>2025/7/16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  <a:t>2025/7/16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  <a:t>2025/7/16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9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60">
                <a:solidFill>
                  <a:schemeClr val="tx1"/>
                </a:solidFill>
              </a:defRPr>
            </a:lvl1pPr>
            <a:lvl2pPr marL="144018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3pPr>
            <a:lvl4pPr marL="4319905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085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65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445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7999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17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  <a:t>2025/7/16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  <a:t>2025/7/16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6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19905" indent="0">
              <a:buNone/>
              <a:defRPr sz="5040" b="1"/>
            </a:lvl4pPr>
            <a:lvl5pPr marL="5760085" indent="0">
              <a:buNone/>
              <a:defRPr sz="5040" b="1"/>
            </a:lvl5pPr>
            <a:lvl6pPr marL="7200265" indent="0">
              <a:buNone/>
              <a:defRPr sz="5040" b="1"/>
            </a:lvl6pPr>
            <a:lvl7pPr marL="8640445" indent="0">
              <a:buNone/>
              <a:defRPr sz="5040" b="1"/>
            </a:lvl7pPr>
            <a:lvl8pPr marL="10079990" indent="0">
              <a:buNone/>
              <a:defRPr sz="5040" b="1"/>
            </a:lvl8pPr>
            <a:lvl9pPr marL="11520170" indent="0">
              <a:buNone/>
              <a:defRPr sz="504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6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19905" indent="0">
              <a:buNone/>
              <a:defRPr sz="5040" b="1"/>
            </a:lvl4pPr>
            <a:lvl5pPr marL="5760085" indent="0">
              <a:buNone/>
              <a:defRPr sz="5040" b="1"/>
            </a:lvl5pPr>
            <a:lvl6pPr marL="7200265" indent="0">
              <a:buNone/>
              <a:defRPr sz="5040" b="1"/>
            </a:lvl6pPr>
            <a:lvl7pPr marL="8640445" indent="0">
              <a:buNone/>
              <a:defRPr sz="5040" b="1"/>
            </a:lvl7pPr>
            <a:lvl8pPr marL="10079990" indent="0">
              <a:buNone/>
              <a:defRPr sz="5040" b="1"/>
            </a:lvl8pPr>
            <a:lvl9pPr marL="11520170" indent="0">
              <a:buNone/>
              <a:defRPr sz="504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  <a:t>2025/7/16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  <a:t>2025/7/16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  <a:t>2025/7/16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8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80"/>
            </a:lvl1pPr>
            <a:lvl2pPr>
              <a:defRPr sz="8820"/>
            </a:lvl2pPr>
            <a:lvl3pPr>
              <a:defRPr sz="756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180" indent="0">
              <a:buNone/>
              <a:defRPr sz="4410"/>
            </a:lvl2pPr>
            <a:lvl3pPr marL="2880360" indent="0">
              <a:buNone/>
              <a:defRPr sz="3780"/>
            </a:lvl3pPr>
            <a:lvl4pPr marL="4319905" indent="0">
              <a:buNone/>
              <a:defRPr sz="3150"/>
            </a:lvl4pPr>
            <a:lvl5pPr marL="5760085" indent="0">
              <a:buNone/>
              <a:defRPr sz="3150"/>
            </a:lvl5pPr>
            <a:lvl6pPr marL="7200265" indent="0">
              <a:buNone/>
              <a:defRPr sz="3150"/>
            </a:lvl6pPr>
            <a:lvl7pPr marL="8640445" indent="0">
              <a:buNone/>
              <a:defRPr sz="3150"/>
            </a:lvl7pPr>
            <a:lvl8pPr marL="10079990" indent="0">
              <a:buNone/>
              <a:defRPr sz="3150"/>
            </a:lvl8pPr>
            <a:lvl9pPr marL="11520170" indent="0">
              <a:buNone/>
              <a:defRPr sz="31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  <a:t>2025/7/16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8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80"/>
            </a:lvl1pPr>
            <a:lvl2pPr marL="1440180" indent="0">
              <a:buNone/>
              <a:defRPr sz="8820"/>
            </a:lvl2pPr>
            <a:lvl3pPr marL="2880360" indent="0">
              <a:buNone/>
              <a:defRPr sz="7560"/>
            </a:lvl3pPr>
            <a:lvl4pPr marL="4319905" indent="0">
              <a:buNone/>
              <a:defRPr sz="6300"/>
            </a:lvl4pPr>
            <a:lvl5pPr marL="5760085" indent="0">
              <a:buNone/>
              <a:defRPr sz="6300"/>
            </a:lvl5pPr>
            <a:lvl6pPr marL="7200265" indent="0">
              <a:buNone/>
              <a:defRPr sz="6300"/>
            </a:lvl6pPr>
            <a:lvl7pPr marL="8640445" indent="0">
              <a:buNone/>
              <a:defRPr sz="6300"/>
            </a:lvl7pPr>
            <a:lvl8pPr marL="10079990" indent="0">
              <a:buNone/>
              <a:defRPr sz="6300"/>
            </a:lvl8pPr>
            <a:lvl9pPr marL="11520170" indent="0">
              <a:buNone/>
              <a:defRPr sz="63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180" indent="0">
              <a:buNone/>
              <a:defRPr sz="4410"/>
            </a:lvl2pPr>
            <a:lvl3pPr marL="2880360" indent="0">
              <a:buNone/>
              <a:defRPr sz="3780"/>
            </a:lvl3pPr>
            <a:lvl4pPr marL="4319905" indent="0">
              <a:buNone/>
              <a:defRPr sz="3150"/>
            </a:lvl4pPr>
            <a:lvl5pPr marL="5760085" indent="0">
              <a:buNone/>
              <a:defRPr sz="3150"/>
            </a:lvl5pPr>
            <a:lvl6pPr marL="7200265" indent="0">
              <a:buNone/>
              <a:defRPr sz="3150"/>
            </a:lvl6pPr>
            <a:lvl7pPr marL="8640445" indent="0">
              <a:buNone/>
              <a:defRPr sz="3150"/>
            </a:lvl7pPr>
            <a:lvl8pPr marL="10079990" indent="0">
              <a:buNone/>
              <a:defRPr sz="3150"/>
            </a:lvl8pPr>
            <a:lvl9pPr marL="11520170" indent="0">
              <a:buNone/>
              <a:defRPr sz="31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B06-AEF7-4885-B69C-3009B992ECA0}" type="datetimeFigureOut">
              <a:rPr lang="zh-CN" altLang="en-US" smtClean="0"/>
              <a:t>2025/7/16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8DDC1-7BD9-47A1-B29C-624BD1BFB8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36B06-AEF7-4885-B69C-3009B992ECA0}" type="datetimeFigureOut">
              <a:rPr lang="zh-CN" altLang="en-US" smtClean="0"/>
              <a:t>2025/7/16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8DDC1-7BD9-47A1-B29C-624BD1BFB8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880360" rtl="0" eaLnBrk="1" latinLnBrk="0" hangingPunct="1">
        <a:lnSpc>
          <a:spcPct val="90000"/>
        </a:lnSpc>
        <a:spcBef>
          <a:spcPct val="0"/>
        </a:spcBef>
        <a:buNone/>
        <a:defRPr sz="13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90" indent="-720090" algn="l" defTabSz="2880360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2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599815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5039995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4pPr>
      <a:lvl5pPr marL="6480175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5pPr>
      <a:lvl6pPr marL="7920355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9360535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80008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224026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3pPr>
      <a:lvl4pPr marL="4319905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4pPr>
      <a:lvl5pPr marL="5760085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5pPr>
      <a:lvl6pPr marL="7200265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8640445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07999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152017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C7C1FB-8681-50E7-C506-50DF5CAB1B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1029851E-771A-8939-DF51-6B34F96F1F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46"/>
          <a:stretch>
            <a:fillRect/>
          </a:stretch>
        </p:blipFill>
        <p:spPr>
          <a:xfrm>
            <a:off x="217719" y="1060543"/>
            <a:ext cx="16356184" cy="6731815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1A6855EC-5D87-DCC7-E48A-EA5977C939DC}"/>
              </a:ext>
            </a:extLst>
          </p:cNvPr>
          <p:cNvSpPr/>
          <p:nvPr/>
        </p:nvSpPr>
        <p:spPr>
          <a:xfrm>
            <a:off x="746095" y="685800"/>
            <a:ext cx="27360000" cy="41759095"/>
          </a:xfrm>
          <a:prstGeom prst="rect">
            <a:avLst/>
          </a:prstGeom>
          <a:noFill/>
          <a:ln w="635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 Box 314">
            <a:extLst>
              <a:ext uri="{FF2B5EF4-FFF2-40B4-BE49-F238E27FC236}">
                <a16:creationId xmlns:a16="http://schemas.microsoft.com/office/drawing/2014/main" id="{3D160B4B-90A8-F8EF-3C44-86C0CB48F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58310" y="1699345"/>
            <a:ext cx="10747785" cy="11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1439" tIns="35719" rIns="71439" bIns="35719">
            <a:spAutoFit/>
          </a:bodyPr>
          <a:lstStyle>
            <a:lvl1pPr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57505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16280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071880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428750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3431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8003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2575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7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Paper Title</a:t>
            </a:r>
            <a:endParaRPr lang="en-US" altLang="zh-CN" sz="66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Text Box 315">
            <a:extLst>
              <a:ext uri="{FF2B5EF4-FFF2-40B4-BE49-F238E27FC236}">
                <a16:creationId xmlns:a16="http://schemas.microsoft.com/office/drawing/2014/main" id="{38A04AAB-D074-A13F-2782-D1C535FDE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50688" y="3033382"/>
            <a:ext cx="10747785" cy="748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1439" tIns="35719" rIns="71439" bIns="35719">
            <a:spAutoFit/>
          </a:bodyPr>
          <a:lstStyle>
            <a:lvl1pPr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57505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16280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071880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428750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3431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8003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2575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44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Paper ID:</a:t>
            </a:r>
          </a:p>
        </p:txBody>
      </p:sp>
      <p:sp>
        <p:nvSpPr>
          <p:cNvPr id="10" name="Text Box 316">
            <a:extLst>
              <a:ext uri="{FF2B5EF4-FFF2-40B4-BE49-F238E27FC236}">
                <a16:creationId xmlns:a16="http://schemas.microsoft.com/office/drawing/2014/main" id="{772C4664-F9E0-49C7-F956-BE3E7AA9C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50688" y="4773397"/>
            <a:ext cx="10747788" cy="1426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1439" tIns="35719" rIns="71439" bIns="35719">
            <a:spAutoFit/>
          </a:bodyPr>
          <a:lstStyle>
            <a:lvl1pPr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57505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16280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071880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428750" defTabSz="343090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3431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8003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257550" defTabSz="343090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Authors Information </a:t>
            </a:r>
          </a:p>
          <a:p>
            <a:r>
              <a:rPr lang="en-US" altLang="zh-CN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(Name, Organization and Email) </a:t>
            </a: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EC759AAE-1818-646C-7F2F-D14E9E95F8E6}"/>
              </a:ext>
            </a:extLst>
          </p:cNvPr>
          <p:cNvCxnSpPr/>
          <p:nvPr/>
        </p:nvCxnSpPr>
        <p:spPr>
          <a:xfrm flipV="1">
            <a:off x="789990" y="7640530"/>
            <a:ext cx="27308485" cy="151828"/>
          </a:xfrm>
          <a:prstGeom prst="line">
            <a:avLst/>
          </a:prstGeom>
          <a:ln w="635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A2473F7-F542-375D-9B1E-ED673681168D}"/>
              </a:ext>
            </a:extLst>
          </p:cNvPr>
          <p:cNvSpPr txBox="1"/>
          <p:nvPr/>
        </p:nvSpPr>
        <p:spPr>
          <a:xfrm>
            <a:off x="11300460" y="8311869"/>
            <a:ext cx="166693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4400" i="1" dirty="0">
                <a:solidFill>
                  <a:srgbClr val="FF0000"/>
                </a:solidFill>
              </a:rPr>
              <a:t>                                                           Poster Size: width 0.8 m, height 1.2m</a:t>
            </a:r>
            <a:endParaRPr lang="zh-CN" altLang="en-US" sz="4400" i="1" dirty="0">
              <a:solidFill>
                <a:srgbClr val="FF0000"/>
              </a:solidFill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005B129-631E-C6AA-4310-B8FFF26D938F}"/>
              </a:ext>
            </a:extLst>
          </p:cNvPr>
          <p:cNvSpPr txBox="1"/>
          <p:nvPr/>
        </p:nvSpPr>
        <p:spPr>
          <a:xfrm>
            <a:off x="789991" y="3067256"/>
            <a:ext cx="15783914" cy="1841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4000" b="1" dirty="0">
                <a:solidFill>
                  <a:schemeClr val="accent5">
                    <a:lumMod val="75000"/>
                  </a:schemeClr>
                </a:solidFill>
                <a:latin typeface="思源黑体 Heavy" panose="020B0A00000000000000" pitchFamily="34" charset="-122"/>
                <a:ea typeface="思源黑体 Heavy" panose="020B0A00000000000000" pitchFamily="34" charset="-122"/>
              </a:rPr>
              <a:t>2025 IEEE Workshop on Wide Bandgap Power Devices and Applications in Asia</a:t>
            </a:r>
            <a:endParaRPr lang="zh-CN" altLang="en-US" sz="4000" b="1" dirty="0">
              <a:solidFill>
                <a:schemeClr val="accent5">
                  <a:lumMod val="75000"/>
                </a:schemeClr>
              </a:solidFill>
              <a:latin typeface="思源黑体 Heavy" panose="020B0A00000000000000" pitchFamily="34" charset="-122"/>
              <a:ea typeface="思源黑体 Heavy" panose="020B0A00000000000000" pitchFamily="34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78C59B5-BEF5-53F5-5104-AFE8C50695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631" y="1446398"/>
            <a:ext cx="6468368" cy="1130145"/>
          </a:xfrm>
          <a:prstGeom prst="rect">
            <a:avLst/>
          </a:prstGeom>
        </p:spPr>
      </p:pic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D18F4782-9BC5-3B03-98FB-024BBB03757F}"/>
              </a:ext>
            </a:extLst>
          </p:cNvPr>
          <p:cNvCxnSpPr>
            <a:cxnSpLocks/>
          </p:cNvCxnSpPr>
          <p:nvPr/>
        </p:nvCxnSpPr>
        <p:spPr>
          <a:xfrm>
            <a:off x="16581532" y="685800"/>
            <a:ext cx="0" cy="6954730"/>
          </a:xfrm>
          <a:prstGeom prst="line">
            <a:avLst/>
          </a:prstGeom>
          <a:ln w="635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81043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1b1f7cd9-4992-44ea-86e6-b7f591dfab8d"/>
  <p:tag name="COMMONDATA" val="eyJoZGlkIjoiM2ZmOGQ3MjIzYWUzMTA5YzAwMTJjYjAyMDk4Y2RkMDQ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37</Words>
  <PresentationFormat>自定义</PresentationFormat>
  <Paragraphs>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等线</vt:lpstr>
      <vt:lpstr>思源黑体 Heavy</vt:lpstr>
      <vt:lpstr>Arial</vt:lpstr>
      <vt:lpstr>Calibri</vt:lpstr>
      <vt:lpstr>Calibri Light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2017-05-10T07:39:00Z</dcterms:created>
  <dcterms:modified xsi:type="dcterms:W3CDTF">2025-07-16T07:34:16Z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672F8B15D44D4E05A8BD18B132905813</vt:lpwstr>
  </property>
  <property fmtid="{D5CDD505-2E9C-101B-9397-08002B2CF9AE}" pid="3" name="KSOProductBuildVer">
    <vt:lpwstr>2052-11.1.0.14036</vt:lpwstr>
  </property>
</Properties>
</file>