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28803600" cy="504063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" d="100"/>
          <a:sy n="15" d="100"/>
        </p:scale>
        <p:origin x="3459" y="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形状&#10;&#10;AI 生成的内容可能不正确。">
            <a:extLst>
              <a:ext uri="{FF2B5EF4-FFF2-40B4-BE49-F238E27FC236}">
                <a16:creationId xmlns:a16="http://schemas.microsoft.com/office/drawing/2014/main" id="{DDC3A32E-99F8-402E-9C7D-953DACB53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"/>
            <a:ext cx="28803600" cy="50401728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D28F612-AC71-A23F-CD7D-CA727FD90A96}"/>
              </a:ext>
            </a:extLst>
          </p:cNvPr>
          <p:cNvSpPr txBox="1"/>
          <p:nvPr/>
        </p:nvSpPr>
        <p:spPr>
          <a:xfrm>
            <a:off x="0" y="14335125"/>
            <a:ext cx="28823285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/>
              <a:t>温馨提示：此海报制作尺寸为</a:t>
            </a:r>
            <a:r>
              <a:rPr lang="en-US" altLang="zh-CN" sz="6000" dirty="0"/>
              <a:t>1.4*0.8</a:t>
            </a:r>
            <a:r>
              <a:rPr lang="zh-CN" altLang="en-US" sz="6000" dirty="0"/>
              <a:t>米。</a:t>
            </a:r>
          </a:p>
          <a:p>
            <a:pPr algn="ctr"/>
            <a:r>
              <a:rPr lang="zh-CN" altLang="en-US" sz="6000" dirty="0"/>
              <a:t>大面积字体建议使用黑色，字体建议微软雅黑。</a:t>
            </a:r>
          </a:p>
          <a:p>
            <a:pPr algn="ctr"/>
            <a:r>
              <a:rPr lang="zh-CN" altLang="en-US" sz="6000" dirty="0"/>
              <a:t>图片尽量清晰，不压缩。</a:t>
            </a:r>
          </a:p>
          <a:p>
            <a:pPr algn="ctr"/>
            <a:endParaRPr lang="zh-CN" altLang="en-US" sz="6000" dirty="0"/>
          </a:p>
          <a:p>
            <a:pPr algn="ctr"/>
            <a:r>
              <a:rPr lang="zh-CN" altLang="en-US" sz="6000" dirty="0"/>
              <a:t>感谢您的配合！</a:t>
            </a:r>
          </a:p>
        </p:txBody>
      </p:sp>
    </p:spTree>
    <p:extLst>
      <p:ext uri="{BB962C8B-B14F-4D97-AF65-F5344CB8AC3E}">
        <p14:creationId xmlns:p14="http://schemas.microsoft.com/office/powerpoint/2010/main" val="17501130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mI0NmRlN2U4ODFkMzZiMGZkOTZhYzZlYzUyY2ZhM2Q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自定义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pdfbuilder</dc:subject>
  <dc:creator>Kingsoft-PDF</dc:creator>
  <cp:lastModifiedBy>Yandong Hou</cp:lastModifiedBy>
  <cp:revision>4</cp:revision>
  <dcterms:created xsi:type="dcterms:W3CDTF">2024-09-29T09:46:00Z</dcterms:created>
  <dcterms:modified xsi:type="dcterms:W3CDTF">2025-07-11T08:53:28Z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2024-09-30T01:42:49Z</vt:filetime>
  </property>
  <property fmtid="{D5CDD505-2E9C-101B-9397-08002B2CF9AE}" pid="4" name="UsrData">
    <vt:lpwstr>66f9210b5a5219001f0f2b50wl</vt:lpwstr>
  </property>
  <property fmtid="{D5CDD505-2E9C-101B-9397-08002B2CF9AE}" pid="5" name="ICV">
    <vt:lpwstr>E06BA1F31FAD4924B5A4B8A386B461A1_13</vt:lpwstr>
  </property>
  <property fmtid="{D5CDD505-2E9C-101B-9397-08002B2CF9AE}" pid="6" name="KSOProductBuildVer">
    <vt:lpwstr>2052-12.1.0.18276</vt:lpwstr>
  </property>
</Properties>
</file>