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10160000" cy="5715000"/>
  <p:notesSz cx="6858000" cy="9144000"/>
  <p:defaultTextStyle>
    <a:defPPr>
      <a:defRPr lang="zh-CN"/>
    </a:defPPr>
    <a:lvl1pPr marL="0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1pPr>
    <a:lvl2pPr marL="356616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2pPr>
    <a:lvl3pPr marL="713232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3pPr>
    <a:lvl4pPr marL="1069848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4pPr>
    <a:lvl5pPr marL="1426464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5pPr>
    <a:lvl6pPr marL="1783080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6pPr>
    <a:lvl7pPr marL="2139696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7pPr>
    <a:lvl8pPr marL="2496312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8pPr>
    <a:lvl9pPr marL="2852928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9345A00A-54E6-46CD-BFBD-6C9EB91C4372}">
          <p14:sldIdLst>
            <p14:sldId id="258"/>
          </p14:sldIdLst>
        </p14:section>
        <p14:section name="无标题节" id="{86D66981-57FE-42E1-B2FE-E3503C982075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1800" userDrawn="1">
          <p15:clr>
            <a:srgbClr val="A4A3A4"/>
          </p15:clr>
        </p15:guide>
        <p15:guide id="2" pos="320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ell" initials="d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9A3E3E"/>
    <a:srgbClr val="000000"/>
    <a:srgbClr val="9A4B3E"/>
    <a:srgbClr val="E5BFB9"/>
    <a:srgbClr val="3E6A9A"/>
    <a:srgbClr val="9A5F3E"/>
    <a:srgbClr val="9A3E54"/>
    <a:srgbClr val="9A8B3E"/>
    <a:srgbClr val="3E9A49"/>
    <a:srgbClr val="3E86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43"/>
    <p:restoredTop sz="94674"/>
  </p:normalViewPr>
  <p:slideViewPr>
    <p:cSldViewPr>
      <p:cViewPr varScale="1">
        <p:scale>
          <a:sx n="109" d="100"/>
          <a:sy n="109" d="100"/>
        </p:scale>
        <p:origin x="92" y="132"/>
      </p:cViewPr>
      <p:guideLst>
        <p:guide orient="horz" pos="1800"/>
        <p:guide pos="320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D595FB-D46D-4A63-B086-8699566EEFB3}" type="datetimeFigureOut">
              <a:rPr lang="zh-CN" altLang="en-US" smtClean="0"/>
              <a:pPr/>
              <a:t>2023/4/4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5E829A-CBAB-4279-A74E-2DA01362F0A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27990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1pPr>
    <a:lvl2pPr marL="356616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2pPr>
    <a:lvl3pPr marL="713232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3pPr>
    <a:lvl4pPr marL="1069848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4pPr>
    <a:lvl5pPr marL="1426464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5pPr>
    <a:lvl6pPr marL="1783080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6pPr>
    <a:lvl7pPr marL="2139696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7pPr>
    <a:lvl8pPr marL="2496312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8pPr>
    <a:lvl9pPr marL="2852928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62000" y="1775364"/>
            <a:ext cx="8636000" cy="1225021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238500"/>
            <a:ext cx="71120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928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85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578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7715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9643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1572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3501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5430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06776-1A15-4027-9DDA-7C00A335B876}" type="datetimeFigureOut">
              <a:rPr lang="zh-CN" altLang="en-US" smtClean="0"/>
              <a:pPr/>
              <a:t>2023/4/4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626BB-E3D3-41CF-B461-D4660E5906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06776-1A15-4027-9DDA-7C00A335B876}" type="datetimeFigureOut">
              <a:rPr lang="zh-CN" altLang="en-US" smtClean="0"/>
              <a:pPr/>
              <a:t>2023/4/4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626BB-E3D3-41CF-B461-D4660E5906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366000" y="228875"/>
            <a:ext cx="2286000" cy="4876271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08001" y="228875"/>
            <a:ext cx="6688667" cy="4876271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06776-1A15-4027-9DDA-7C00A335B876}" type="datetimeFigureOut">
              <a:rPr lang="zh-CN" altLang="en-US" smtClean="0"/>
              <a:pPr/>
              <a:t>2023/4/4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626BB-E3D3-41CF-B461-D4660E5906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06776-1A15-4027-9DDA-7C00A335B876}" type="datetimeFigureOut">
              <a:rPr lang="zh-CN" altLang="en-US" smtClean="0"/>
              <a:pPr/>
              <a:t>2023/4/4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626BB-E3D3-41CF-B461-D4660E5906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02571" y="3672426"/>
            <a:ext cx="8636000" cy="1135063"/>
          </a:xfrm>
        </p:spPr>
        <p:txBody>
          <a:bodyPr anchor="t"/>
          <a:lstStyle>
            <a:lvl1pPr algn="l">
              <a:defRPr sz="1688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02571" y="2422261"/>
            <a:ext cx="8636000" cy="1250156"/>
          </a:xfrm>
        </p:spPr>
        <p:txBody>
          <a:bodyPr anchor="b"/>
          <a:lstStyle>
            <a:lvl1pPr marL="0" indent="0">
              <a:buNone/>
              <a:defRPr sz="844">
                <a:solidFill>
                  <a:schemeClr val="tx1">
                    <a:tint val="75000"/>
                  </a:schemeClr>
                </a:solidFill>
              </a:defRPr>
            </a:lvl1pPr>
            <a:lvl2pPr marL="192876" indent="0">
              <a:buNone/>
              <a:defRPr sz="760">
                <a:solidFill>
                  <a:schemeClr val="tx1">
                    <a:tint val="75000"/>
                  </a:schemeClr>
                </a:solidFill>
              </a:defRPr>
            </a:lvl2pPr>
            <a:lvl3pPr marL="385754" indent="0">
              <a:buNone/>
              <a:defRPr sz="675">
                <a:solidFill>
                  <a:schemeClr val="tx1">
                    <a:tint val="75000"/>
                  </a:schemeClr>
                </a:solidFill>
              </a:defRPr>
            </a:lvl3pPr>
            <a:lvl4pPr marL="578630" indent="0">
              <a:buNone/>
              <a:defRPr sz="591">
                <a:solidFill>
                  <a:schemeClr val="tx1">
                    <a:tint val="75000"/>
                  </a:schemeClr>
                </a:solidFill>
              </a:defRPr>
            </a:lvl4pPr>
            <a:lvl5pPr marL="771506" indent="0">
              <a:buNone/>
              <a:defRPr sz="591">
                <a:solidFill>
                  <a:schemeClr val="tx1">
                    <a:tint val="75000"/>
                  </a:schemeClr>
                </a:solidFill>
              </a:defRPr>
            </a:lvl5pPr>
            <a:lvl6pPr marL="964382" indent="0">
              <a:buNone/>
              <a:defRPr sz="591">
                <a:solidFill>
                  <a:schemeClr val="tx1">
                    <a:tint val="75000"/>
                  </a:schemeClr>
                </a:solidFill>
              </a:defRPr>
            </a:lvl6pPr>
            <a:lvl7pPr marL="1157259" indent="0">
              <a:buNone/>
              <a:defRPr sz="591">
                <a:solidFill>
                  <a:schemeClr val="tx1">
                    <a:tint val="75000"/>
                  </a:schemeClr>
                </a:solidFill>
              </a:defRPr>
            </a:lvl7pPr>
            <a:lvl8pPr marL="1350135" indent="0">
              <a:buNone/>
              <a:defRPr sz="591">
                <a:solidFill>
                  <a:schemeClr val="tx1">
                    <a:tint val="75000"/>
                  </a:schemeClr>
                </a:solidFill>
              </a:defRPr>
            </a:lvl8pPr>
            <a:lvl9pPr marL="1543012" indent="0">
              <a:buNone/>
              <a:defRPr sz="59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06776-1A15-4027-9DDA-7C00A335B876}" type="datetimeFigureOut">
              <a:rPr lang="zh-CN" altLang="en-US" smtClean="0"/>
              <a:pPr/>
              <a:t>2023/4/4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626BB-E3D3-41CF-B461-D4660E5906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8000" y="1333503"/>
            <a:ext cx="4487333" cy="3771636"/>
          </a:xfrm>
        </p:spPr>
        <p:txBody>
          <a:bodyPr/>
          <a:lstStyle>
            <a:lvl1pPr>
              <a:defRPr sz="1181"/>
            </a:lvl1pPr>
            <a:lvl2pPr>
              <a:defRPr sz="1013"/>
            </a:lvl2pPr>
            <a:lvl3pPr>
              <a:defRPr sz="844"/>
            </a:lvl3pPr>
            <a:lvl4pPr>
              <a:defRPr sz="760"/>
            </a:lvl4pPr>
            <a:lvl5pPr>
              <a:defRPr sz="760"/>
            </a:lvl5pPr>
            <a:lvl6pPr>
              <a:defRPr sz="760"/>
            </a:lvl6pPr>
            <a:lvl7pPr>
              <a:defRPr sz="760"/>
            </a:lvl7pPr>
            <a:lvl8pPr>
              <a:defRPr sz="760"/>
            </a:lvl8pPr>
            <a:lvl9pPr>
              <a:defRPr sz="76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164668" y="1333503"/>
            <a:ext cx="4487333" cy="3771636"/>
          </a:xfrm>
        </p:spPr>
        <p:txBody>
          <a:bodyPr/>
          <a:lstStyle>
            <a:lvl1pPr>
              <a:defRPr sz="1181"/>
            </a:lvl1pPr>
            <a:lvl2pPr>
              <a:defRPr sz="1013"/>
            </a:lvl2pPr>
            <a:lvl3pPr>
              <a:defRPr sz="844"/>
            </a:lvl3pPr>
            <a:lvl4pPr>
              <a:defRPr sz="760"/>
            </a:lvl4pPr>
            <a:lvl5pPr>
              <a:defRPr sz="760"/>
            </a:lvl5pPr>
            <a:lvl6pPr>
              <a:defRPr sz="760"/>
            </a:lvl6pPr>
            <a:lvl7pPr>
              <a:defRPr sz="760"/>
            </a:lvl7pPr>
            <a:lvl8pPr>
              <a:defRPr sz="760"/>
            </a:lvl8pPr>
            <a:lvl9pPr>
              <a:defRPr sz="76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06776-1A15-4027-9DDA-7C00A335B876}" type="datetimeFigureOut">
              <a:rPr lang="zh-CN" altLang="en-US" smtClean="0"/>
              <a:pPr/>
              <a:t>2023/4/4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626BB-E3D3-41CF-B461-D4660E5906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08001" y="1279268"/>
            <a:ext cx="4489099" cy="533135"/>
          </a:xfrm>
        </p:spPr>
        <p:txBody>
          <a:bodyPr anchor="b"/>
          <a:lstStyle>
            <a:lvl1pPr marL="0" indent="0">
              <a:buNone/>
              <a:defRPr sz="1013" b="1"/>
            </a:lvl1pPr>
            <a:lvl2pPr marL="192876" indent="0">
              <a:buNone/>
              <a:defRPr sz="844" b="1"/>
            </a:lvl2pPr>
            <a:lvl3pPr marL="385754" indent="0">
              <a:buNone/>
              <a:defRPr sz="760" b="1"/>
            </a:lvl3pPr>
            <a:lvl4pPr marL="578630" indent="0">
              <a:buNone/>
              <a:defRPr sz="675" b="1"/>
            </a:lvl4pPr>
            <a:lvl5pPr marL="771506" indent="0">
              <a:buNone/>
              <a:defRPr sz="675" b="1"/>
            </a:lvl5pPr>
            <a:lvl6pPr marL="964382" indent="0">
              <a:buNone/>
              <a:defRPr sz="675" b="1"/>
            </a:lvl6pPr>
            <a:lvl7pPr marL="1157259" indent="0">
              <a:buNone/>
              <a:defRPr sz="675" b="1"/>
            </a:lvl7pPr>
            <a:lvl8pPr marL="1350135" indent="0">
              <a:buNone/>
              <a:defRPr sz="675" b="1"/>
            </a:lvl8pPr>
            <a:lvl9pPr marL="1543012" indent="0">
              <a:buNone/>
              <a:defRPr sz="675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08001" y="1812396"/>
            <a:ext cx="4489099" cy="3292740"/>
          </a:xfrm>
        </p:spPr>
        <p:txBody>
          <a:bodyPr/>
          <a:lstStyle>
            <a:lvl1pPr>
              <a:defRPr sz="1013"/>
            </a:lvl1pPr>
            <a:lvl2pPr>
              <a:defRPr sz="844"/>
            </a:lvl2pPr>
            <a:lvl3pPr>
              <a:defRPr sz="760"/>
            </a:lvl3pPr>
            <a:lvl4pPr>
              <a:defRPr sz="675"/>
            </a:lvl4pPr>
            <a:lvl5pPr>
              <a:defRPr sz="675"/>
            </a:lvl5pPr>
            <a:lvl6pPr>
              <a:defRPr sz="675"/>
            </a:lvl6pPr>
            <a:lvl7pPr>
              <a:defRPr sz="675"/>
            </a:lvl7pPr>
            <a:lvl8pPr>
              <a:defRPr sz="675"/>
            </a:lvl8pPr>
            <a:lvl9pPr>
              <a:defRPr sz="675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161144" y="1279268"/>
            <a:ext cx="4490861" cy="533135"/>
          </a:xfrm>
        </p:spPr>
        <p:txBody>
          <a:bodyPr anchor="b"/>
          <a:lstStyle>
            <a:lvl1pPr marL="0" indent="0">
              <a:buNone/>
              <a:defRPr sz="1013" b="1"/>
            </a:lvl1pPr>
            <a:lvl2pPr marL="192876" indent="0">
              <a:buNone/>
              <a:defRPr sz="844" b="1"/>
            </a:lvl2pPr>
            <a:lvl3pPr marL="385754" indent="0">
              <a:buNone/>
              <a:defRPr sz="760" b="1"/>
            </a:lvl3pPr>
            <a:lvl4pPr marL="578630" indent="0">
              <a:buNone/>
              <a:defRPr sz="675" b="1"/>
            </a:lvl4pPr>
            <a:lvl5pPr marL="771506" indent="0">
              <a:buNone/>
              <a:defRPr sz="675" b="1"/>
            </a:lvl5pPr>
            <a:lvl6pPr marL="964382" indent="0">
              <a:buNone/>
              <a:defRPr sz="675" b="1"/>
            </a:lvl6pPr>
            <a:lvl7pPr marL="1157259" indent="0">
              <a:buNone/>
              <a:defRPr sz="675" b="1"/>
            </a:lvl7pPr>
            <a:lvl8pPr marL="1350135" indent="0">
              <a:buNone/>
              <a:defRPr sz="675" b="1"/>
            </a:lvl8pPr>
            <a:lvl9pPr marL="1543012" indent="0">
              <a:buNone/>
              <a:defRPr sz="675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161144" y="1812396"/>
            <a:ext cx="4490861" cy="3292740"/>
          </a:xfrm>
        </p:spPr>
        <p:txBody>
          <a:bodyPr/>
          <a:lstStyle>
            <a:lvl1pPr>
              <a:defRPr sz="1013"/>
            </a:lvl1pPr>
            <a:lvl2pPr>
              <a:defRPr sz="844"/>
            </a:lvl2pPr>
            <a:lvl3pPr>
              <a:defRPr sz="760"/>
            </a:lvl3pPr>
            <a:lvl4pPr>
              <a:defRPr sz="675"/>
            </a:lvl4pPr>
            <a:lvl5pPr>
              <a:defRPr sz="675"/>
            </a:lvl5pPr>
            <a:lvl6pPr>
              <a:defRPr sz="675"/>
            </a:lvl6pPr>
            <a:lvl7pPr>
              <a:defRPr sz="675"/>
            </a:lvl7pPr>
            <a:lvl8pPr>
              <a:defRPr sz="675"/>
            </a:lvl8pPr>
            <a:lvl9pPr>
              <a:defRPr sz="675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06776-1A15-4027-9DDA-7C00A335B876}" type="datetimeFigureOut">
              <a:rPr lang="zh-CN" altLang="en-US" smtClean="0"/>
              <a:pPr/>
              <a:t>2023/4/4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626BB-E3D3-41CF-B461-D4660E5906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06776-1A15-4027-9DDA-7C00A335B876}" type="datetimeFigureOut">
              <a:rPr lang="zh-CN" altLang="en-US" smtClean="0"/>
              <a:pPr/>
              <a:t>2023/4/4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626BB-E3D3-41CF-B461-D4660E5906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06776-1A15-4027-9DDA-7C00A335B876}" type="datetimeFigureOut">
              <a:rPr lang="zh-CN" altLang="en-US" smtClean="0"/>
              <a:pPr/>
              <a:t>2023/4/4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626BB-E3D3-41CF-B461-D4660E5906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8005" y="227549"/>
            <a:ext cx="3342571" cy="968375"/>
          </a:xfrm>
        </p:spPr>
        <p:txBody>
          <a:bodyPr anchor="b"/>
          <a:lstStyle>
            <a:lvl1pPr algn="l">
              <a:defRPr sz="844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72277" y="227545"/>
            <a:ext cx="5679723" cy="4877594"/>
          </a:xfrm>
        </p:spPr>
        <p:txBody>
          <a:bodyPr/>
          <a:lstStyle>
            <a:lvl1pPr>
              <a:defRPr sz="1350"/>
            </a:lvl1pPr>
            <a:lvl2pPr>
              <a:defRPr sz="1181"/>
            </a:lvl2pPr>
            <a:lvl3pPr>
              <a:defRPr sz="1013"/>
            </a:lvl3pPr>
            <a:lvl4pPr>
              <a:defRPr sz="844"/>
            </a:lvl4pPr>
            <a:lvl5pPr>
              <a:defRPr sz="844"/>
            </a:lvl5pPr>
            <a:lvl6pPr>
              <a:defRPr sz="844"/>
            </a:lvl6pPr>
            <a:lvl7pPr>
              <a:defRPr sz="844"/>
            </a:lvl7pPr>
            <a:lvl8pPr>
              <a:defRPr sz="844"/>
            </a:lvl8pPr>
            <a:lvl9pPr>
              <a:defRPr sz="844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08005" y="1195920"/>
            <a:ext cx="3342571" cy="3909219"/>
          </a:xfrm>
        </p:spPr>
        <p:txBody>
          <a:bodyPr/>
          <a:lstStyle>
            <a:lvl1pPr marL="0" indent="0">
              <a:buNone/>
              <a:defRPr sz="591"/>
            </a:lvl1pPr>
            <a:lvl2pPr marL="192876" indent="0">
              <a:buNone/>
              <a:defRPr sz="506"/>
            </a:lvl2pPr>
            <a:lvl3pPr marL="385754" indent="0">
              <a:buNone/>
              <a:defRPr sz="422"/>
            </a:lvl3pPr>
            <a:lvl4pPr marL="578630" indent="0">
              <a:buNone/>
              <a:defRPr sz="380"/>
            </a:lvl4pPr>
            <a:lvl5pPr marL="771506" indent="0">
              <a:buNone/>
              <a:defRPr sz="380"/>
            </a:lvl5pPr>
            <a:lvl6pPr marL="964382" indent="0">
              <a:buNone/>
              <a:defRPr sz="380"/>
            </a:lvl6pPr>
            <a:lvl7pPr marL="1157259" indent="0">
              <a:buNone/>
              <a:defRPr sz="380"/>
            </a:lvl7pPr>
            <a:lvl8pPr marL="1350135" indent="0">
              <a:buNone/>
              <a:defRPr sz="380"/>
            </a:lvl8pPr>
            <a:lvl9pPr marL="1543012" indent="0">
              <a:buNone/>
              <a:defRPr sz="38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06776-1A15-4027-9DDA-7C00A335B876}" type="datetimeFigureOut">
              <a:rPr lang="zh-CN" altLang="en-US" smtClean="0"/>
              <a:pPr/>
              <a:t>2023/4/4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626BB-E3D3-41CF-B461-D4660E5906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91431" y="4000500"/>
            <a:ext cx="6096000" cy="472282"/>
          </a:xfrm>
        </p:spPr>
        <p:txBody>
          <a:bodyPr anchor="b"/>
          <a:lstStyle>
            <a:lvl1pPr algn="l">
              <a:defRPr sz="844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991431" y="510646"/>
            <a:ext cx="6096000" cy="3429000"/>
          </a:xfrm>
        </p:spPr>
        <p:txBody>
          <a:bodyPr/>
          <a:lstStyle>
            <a:lvl1pPr marL="0" indent="0">
              <a:buNone/>
              <a:defRPr sz="1350"/>
            </a:lvl1pPr>
            <a:lvl2pPr marL="192876" indent="0">
              <a:buNone/>
              <a:defRPr sz="1181"/>
            </a:lvl2pPr>
            <a:lvl3pPr marL="385754" indent="0">
              <a:buNone/>
              <a:defRPr sz="1013"/>
            </a:lvl3pPr>
            <a:lvl4pPr marL="578630" indent="0">
              <a:buNone/>
              <a:defRPr sz="844"/>
            </a:lvl4pPr>
            <a:lvl5pPr marL="771506" indent="0">
              <a:buNone/>
              <a:defRPr sz="844"/>
            </a:lvl5pPr>
            <a:lvl6pPr marL="964382" indent="0">
              <a:buNone/>
              <a:defRPr sz="844"/>
            </a:lvl6pPr>
            <a:lvl7pPr marL="1157259" indent="0">
              <a:buNone/>
              <a:defRPr sz="844"/>
            </a:lvl7pPr>
            <a:lvl8pPr marL="1350135" indent="0">
              <a:buNone/>
              <a:defRPr sz="844"/>
            </a:lvl8pPr>
            <a:lvl9pPr marL="1543012" indent="0">
              <a:buNone/>
              <a:defRPr sz="844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991431" y="4472782"/>
            <a:ext cx="6096000" cy="670718"/>
          </a:xfrm>
        </p:spPr>
        <p:txBody>
          <a:bodyPr/>
          <a:lstStyle>
            <a:lvl1pPr marL="0" indent="0">
              <a:buNone/>
              <a:defRPr sz="591"/>
            </a:lvl1pPr>
            <a:lvl2pPr marL="192876" indent="0">
              <a:buNone/>
              <a:defRPr sz="506"/>
            </a:lvl2pPr>
            <a:lvl3pPr marL="385754" indent="0">
              <a:buNone/>
              <a:defRPr sz="422"/>
            </a:lvl3pPr>
            <a:lvl4pPr marL="578630" indent="0">
              <a:buNone/>
              <a:defRPr sz="380"/>
            </a:lvl4pPr>
            <a:lvl5pPr marL="771506" indent="0">
              <a:buNone/>
              <a:defRPr sz="380"/>
            </a:lvl5pPr>
            <a:lvl6pPr marL="964382" indent="0">
              <a:buNone/>
              <a:defRPr sz="380"/>
            </a:lvl6pPr>
            <a:lvl7pPr marL="1157259" indent="0">
              <a:buNone/>
              <a:defRPr sz="380"/>
            </a:lvl7pPr>
            <a:lvl8pPr marL="1350135" indent="0">
              <a:buNone/>
              <a:defRPr sz="380"/>
            </a:lvl8pPr>
            <a:lvl9pPr marL="1543012" indent="0">
              <a:buNone/>
              <a:defRPr sz="38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06776-1A15-4027-9DDA-7C00A335B876}" type="datetimeFigureOut">
              <a:rPr lang="zh-CN" altLang="en-US" smtClean="0"/>
              <a:pPr/>
              <a:t>2023/4/4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626BB-E3D3-41CF-B461-D4660E5906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08000" y="228865"/>
            <a:ext cx="91440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08000" y="1333503"/>
            <a:ext cx="91440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08001" y="5296968"/>
            <a:ext cx="2370667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06776-1A15-4027-9DDA-7C00A335B876}" type="datetimeFigureOut">
              <a:rPr lang="zh-CN" altLang="en-US" smtClean="0"/>
              <a:pPr/>
              <a:t>2023/4/4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471335" y="5296968"/>
            <a:ext cx="3217333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7281333" y="5296968"/>
            <a:ext cx="2370667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2626BB-E3D3-41CF-B461-D4660E5906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85754" rtl="0" eaLnBrk="1" latinLnBrk="0" hangingPunct="1">
        <a:spcBef>
          <a:spcPct val="0"/>
        </a:spcBef>
        <a:buNone/>
        <a:defRPr sz="185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4658" indent="-144658" algn="l" defTabSz="385754" rtl="0" eaLnBrk="1" latinLnBrk="0" hangingPunct="1">
        <a:spcBef>
          <a:spcPct val="20000"/>
        </a:spcBef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13425" indent="-120548" algn="l" defTabSz="385754" rtl="0" eaLnBrk="1" latinLnBrk="0" hangingPunct="1">
        <a:spcBef>
          <a:spcPct val="20000"/>
        </a:spcBef>
        <a:buFont typeface="Arial" pitchFamily="34" charset="0"/>
        <a:buChar char="–"/>
        <a:defRPr sz="1181" kern="1200">
          <a:solidFill>
            <a:schemeClr val="tx1"/>
          </a:solidFill>
          <a:latin typeface="+mn-lt"/>
          <a:ea typeface="+mn-ea"/>
          <a:cs typeface="+mn-cs"/>
        </a:defRPr>
      </a:lvl2pPr>
      <a:lvl3pPr marL="482192" indent="-96439" algn="l" defTabSz="385754" rtl="0" eaLnBrk="1" latinLnBrk="0" hangingPunct="1">
        <a:spcBef>
          <a:spcPct val="20000"/>
        </a:spcBef>
        <a:buFont typeface="Arial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675068" indent="-96439" algn="l" defTabSz="385754" rtl="0" eaLnBrk="1" latinLnBrk="0" hangingPunct="1">
        <a:spcBef>
          <a:spcPct val="20000"/>
        </a:spcBef>
        <a:buFont typeface="Arial" pitchFamily="34" charset="0"/>
        <a:buChar char="–"/>
        <a:defRPr sz="844" kern="1200">
          <a:solidFill>
            <a:schemeClr val="tx1"/>
          </a:solidFill>
          <a:latin typeface="+mn-lt"/>
          <a:ea typeface="+mn-ea"/>
          <a:cs typeface="+mn-cs"/>
        </a:defRPr>
      </a:lvl4pPr>
      <a:lvl5pPr marL="867944" indent="-96439" algn="l" defTabSz="385754" rtl="0" eaLnBrk="1" latinLnBrk="0" hangingPunct="1">
        <a:spcBef>
          <a:spcPct val="20000"/>
        </a:spcBef>
        <a:buFont typeface="Arial" pitchFamily="34" charset="0"/>
        <a:buChar char="»"/>
        <a:defRPr sz="844" kern="1200">
          <a:solidFill>
            <a:schemeClr val="tx1"/>
          </a:solidFill>
          <a:latin typeface="+mn-lt"/>
          <a:ea typeface="+mn-ea"/>
          <a:cs typeface="+mn-cs"/>
        </a:defRPr>
      </a:lvl5pPr>
      <a:lvl6pPr marL="1060820" indent="-96439" algn="l" defTabSz="385754" rtl="0" eaLnBrk="1" latinLnBrk="0" hangingPunct="1">
        <a:spcBef>
          <a:spcPct val="20000"/>
        </a:spcBef>
        <a:buFont typeface="Arial" pitchFamily="34" charset="0"/>
        <a:buChar char="•"/>
        <a:defRPr sz="844" kern="1200">
          <a:solidFill>
            <a:schemeClr val="tx1"/>
          </a:solidFill>
          <a:latin typeface="+mn-lt"/>
          <a:ea typeface="+mn-ea"/>
          <a:cs typeface="+mn-cs"/>
        </a:defRPr>
      </a:lvl6pPr>
      <a:lvl7pPr marL="1253698" indent="-96439" algn="l" defTabSz="385754" rtl="0" eaLnBrk="1" latinLnBrk="0" hangingPunct="1">
        <a:spcBef>
          <a:spcPct val="20000"/>
        </a:spcBef>
        <a:buFont typeface="Arial" pitchFamily="34" charset="0"/>
        <a:buChar char="•"/>
        <a:defRPr sz="844" kern="1200">
          <a:solidFill>
            <a:schemeClr val="tx1"/>
          </a:solidFill>
          <a:latin typeface="+mn-lt"/>
          <a:ea typeface="+mn-ea"/>
          <a:cs typeface="+mn-cs"/>
        </a:defRPr>
      </a:lvl7pPr>
      <a:lvl8pPr marL="1446574" indent="-96439" algn="l" defTabSz="385754" rtl="0" eaLnBrk="1" latinLnBrk="0" hangingPunct="1">
        <a:spcBef>
          <a:spcPct val="20000"/>
        </a:spcBef>
        <a:buFont typeface="Arial" pitchFamily="34" charset="0"/>
        <a:buChar char="•"/>
        <a:defRPr sz="844" kern="1200">
          <a:solidFill>
            <a:schemeClr val="tx1"/>
          </a:solidFill>
          <a:latin typeface="+mn-lt"/>
          <a:ea typeface="+mn-ea"/>
          <a:cs typeface="+mn-cs"/>
        </a:defRPr>
      </a:lvl8pPr>
      <a:lvl9pPr marL="1639450" indent="-96439" algn="l" defTabSz="385754" rtl="0" eaLnBrk="1" latinLnBrk="0" hangingPunct="1">
        <a:spcBef>
          <a:spcPct val="20000"/>
        </a:spcBef>
        <a:buFont typeface="Arial" pitchFamily="34" charset="0"/>
        <a:buChar char="•"/>
        <a:defRPr sz="84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385754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1pPr>
      <a:lvl2pPr marL="192876" algn="l" defTabSz="385754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2pPr>
      <a:lvl3pPr marL="385754" algn="l" defTabSz="385754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3pPr>
      <a:lvl4pPr marL="578630" algn="l" defTabSz="385754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4pPr>
      <a:lvl5pPr marL="771506" algn="l" defTabSz="385754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5pPr>
      <a:lvl6pPr marL="964382" algn="l" defTabSz="385754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6pPr>
      <a:lvl7pPr marL="1157259" algn="l" defTabSz="385754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7pPr>
      <a:lvl8pPr marL="1350135" algn="l" defTabSz="385754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8pPr>
      <a:lvl9pPr marL="1543012" algn="l" defTabSz="385754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687374" y="3346455"/>
            <a:ext cx="5048810" cy="2031325"/>
          </a:xfrm>
          <a:prstGeom prst="rect">
            <a:avLst/>
          </a:prstGeom>
          <a:solidFill>
            <a:srgbClr val="3E709A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107997" indent="-107997" algn="just">
              <a:lnSpc>
                <a:spcPct val="150000"/>
              </a:lnSpc>
              <a:buBlip>
                <a:blip r:embed="rId2"/>
              </a:buBlip>
            </a:pPr>
            <a:r>
              <a:rPr lang="zh-CN" altLang="en-US" sz="1400" b="1" u="sng" kern="1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主办单位</a:t>
            </a:r>
            <a:r>
              <a:rPr lang="zh-CN" altLang="en-US" sz="1400" b="1" kern="1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：中国航空学会、中国航发航材院</a:t>
            </a:r>
            <a:endParaRPr lang="en-US" altLang="zh-CN" sz="1400" b="1" kern="1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107997" indent="-107997" algn="just">
              <a:lnSpc>
                <a:spcPct val="150000"/>
              </a:lnSpc>
              <a:buBlip>
                <a:blip r:embed="rId2"/>
              </a:buBlip>
            </a:pPr>
            <a:r>
              <a:rPr lang="zh-CN" altLang="en-US" sz="1400" b="1" u="sng" kern="1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创刊时间</a:t>
            </a:r>
            <a:r>
              <a:rPr lang="zh-CN" altLang="en-US" sz="1400" b="1" kern="1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z="1400" b="1" kern="1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1981</a:t>
            </a:r>
            <a:r>
              <a:rPr lang="zh-CN" altLang="en-US" sz="1400" b="1" kern="1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endParaRPr lang="en-US" altLang="zh-CN" sz="1400" b="1" kern="1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107997" indent="-107997" algn="just">
              <a:lnSpc>
                <a:spcPct val="150000"/>
              </a:lnSpc>
              <a:buBlip>
                <a:blip r:embed="rId2"/>
              </a:buBlip>
            </a:pPr>
            <a:r>
              <a:rPr lang="zh-CN" altLang="en-US" sz="1400" b="1" u="sng" kern="1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国外收录</a:t>
            </a:r>
            <a:r>
              <a:rPr lang="zh-CN" altLang="en-US" sz="1400" b="1" kern="1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z="1400" b="1" kern="1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Scopus</a:t>
            </a:r>
            <a:r>
              <a:rPr lang="zh-CN" altLang="en-US" sz="1400" b="1" kern="1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1400" b="1" kern="1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CA</a:t>
            </a:r>
            <a:r>
              <a:rPr lang="zh-CN" altLang="en-US" sz="1400" b="1" kern="1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1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INSPEC</a:t>
            </a:r>
            <a:r>
              <a:rPr lang="zh-CN" altLang="en-US" sz="1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1400" b="1" kern="1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JST</a:t>
            </a:r>
            <a:r>
              <a:rPr lang="zh-CN" altLang="en-US" sz="1400" b="1" kern="1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1400" b="1" dirty="0"/>
              <a:t>P</a:t>
            </a:r>
            <a:r>
              <a:rPr lang="az-Cyrl-AZ" altLang="zh-CN" sz="1400" b="1" dirty="0"/>
              <a:t>ж(</a:t>
            </a:r>
            <a:r>
              <a:rPr lang="en-US" altLang="zh-CN" sz="1400" b="1" dirty="0"/>
              <a:t>AJ)</a:t>
            </a:r>
            <a:r>
              <a:rPr lang="zh-CN" altLang="en-US" sz="1400" b="1" kern="1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等数据库</a:t>
            </a:r>
            <a:endParaRPr lang="en-US" altLang="zh-CN" sz="1400" b="1" kern="1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107997" indent="-107997" algn="just">
              <a:lnSpc>
                <a:spcPct val="150000"/>
              </a:lnSpc>
              <a:buBlip>
                <a:blip r:embed="rId2"/>
              </a:buBlip>
            </a:pPr>
            <a:r>
              <a:rPr lang="zh-CN" altLang="en-US" sz="1400" b="1" u="sng" kern="1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国内收录</a:t>
            </a:r>
            <a:r>
              <a:rPr lang="zh-CN" altLang="en-US" sz="1400" b="1" kern="1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z="1400" b="1" kern="1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CSCD</a:t>
            </a:r>
            <a:r>
              <a:rPr lang="zh-CN" altLang="en-US" sz="1400" b="1" kern="1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、北大核心等数据库</a:t>
            </a:r>
            <a:endParaRPr lang="en-US" altLang="zh-CN" sz="1400" b="1" kern="1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107997" indent="-107997" algn="just">
              <a:lnSpc>
                <a:spcPct val="150000"/>
              </a:lnSpc>
              <a:buBlip>
                <a:blip r:embed="rId2"/>
              </a:buBlip>
            </a:pPr>
            <a:r>
              <a:rPr lang="zh-CN" altLang="en-US" sz="1400" b="1" u="sng" kern="100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影响因子</a:t>
            </a:r>
            <a:r>
              <a:rPr lang="zh-CN" altLang="en-US" sz="1400" b="1" kern="100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z="1400" b="1" kern="100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1.436</a:t>
            </a:r>
            <a:r>
              <a:rPr lang="zh-CN" altLang="en-US" sz="1400" b="1" kern="100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（中信所</a:t>
            </a:r>
            <a:r>
              <a:rPr lang="en-US" altLang="zh-CN" sz="1400" b="1" kern="100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2022</a:t>
            </a:r>
            <a:r>
              <a:rPr lang="zh-CN" altLang="en-US" sz="1400" b="1" kern="100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年公布数据）</a:t>
            </a:r>
            <a:endParaRPr lang="en-US" altLang="zh-CN" sz="1400" b="1" kern="1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107997" indent="-107997" algn="just">
              <a:lnSpc>
                <a:spcPct val="150000"/>
              </a:lnSpc>
              <a:buBlip>
                <a:blip r:embed="rId2"/>
              </a:buBlip>
            </a:pPr>
            <a:r>
              <a:rPr lang="zh-CN" altLang="en-US" sz="1400" b="1" u="sng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期刊排名</a:t>
            </a:r>
            <a:r>
              <a:rPr lang="zh-CN" altLang="en-US" sz="1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zh-CN" altLang="en-US" sz="1400" b="1" kern="1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引证数据在航空航天类期刊中排名</a:t>
            </a:r>
            <a:r>
              <a:rPr lang="zh-CN" altLang="en-US" sz="1400" b="1" kern="100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sz="1400" b="1" kern="100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endParaRPr lang="en-US" altLang="zh-CN" sz="1400" b="1" kern="1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10" name="图片 9" descr="C:\Documents and Settings\wangjunli\桌面\材料工程精品.png">
            <a:extLst>
              <a:ext uri="{FF2B5EF4-FFF2-40B4-BE49-F238E27FC236}">
                <a16:creationId xmlns:a16="http://schemas.microsoft.com/office/drawing/2014/main" xmlns="" id="{414B771C-3586-6B6C-CCFE-B4F31AC49648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6788937" y="1023428"/>
            <a:ext cx="1531423" cy="19780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6" name="图片 15" descr="C:\Documents and Settings\wangjunli\桌面\材料工程精品.png">
            <a:extLst>
              <a:ext uri="{FF2B5EF4-FFF2-40B4-BE49-F238E27FC236}">
                <a16:creationId xmlns:a16="http://schemas.microsoft.com/office/drawing/2014/main" xmlns="" id="{774DC0C0-E98D-9E63-32BE-96E193CFB79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lum bright="-12000"/>
          </a:blip>
          <a:srcRect/>
          <a:stretch>
            <a:fillRect/>
          </a:stretch>
        </p:blipFill>
        <p:spPr bwMode="auto">
          <a:xfrm>
            <a:off x="8473906" y="1063912"/>
            <a:ext cx="1286614" cy="18655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Picture 5" descr="http://jam.biam.ac.cn/style/web/images/weixin1_0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03317" y="3379051"/>
            <a:ext cx="1185195" cy="11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0" descr="http://jme.biam.ac.cn/images/1001-4381/wx_clgc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902670" y="3273061"/>
            <a:ext cx="1440160" cy="1370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矩形 14"/>
          <p:cNvSpPr/>
          <p:nvPr/>
        </p:nvSpPr>
        <p:spPr>
          <a:xfrm>
            <a:off x="1687374" y="913284"/>
            <a:ext cx="5048810" cy="2354491"/>
          </a:xfrm>
          <a:prstGeom prst="rect">
            <a:avLst/>
          </a:prstGeom>
          <a:solidFill>
            <a:srgbClr val="3E869A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107997" indent="-107997" algn="just">
              <a:lnSpc>
                <a:spcPct val="150000"/>
              </a:lnSpc>
              <a:buBlip>
                <a:blip r:embed="rId2"/>
              </a:buBlip>
            </a:pPr>
            <a:r>
              <a:rPr lang="zh-CN" altLang="en-US" sz="1400" b="1" u="sng" kern="1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主办单位</a:t>
            </a:r>
            <a:r>
              <a:rPr lang="zh-CN" altLang="en-US" sz="1400" b="1" kern="1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：中国航发航材院</a:t>
            </a:r>
            <a:endParaRPr lang="en-US" altLang="zh-CN" sz="1400" b="1" kern="1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107997" indent="-107997" algn="just">
              <a:lnSpc>
                <a:spcPct val="150000"/>
              </a:lnSpc>
              <a:buBlip>
                <a:blip r:embed="rId2"/>
              </a:buBlip>
            </a:pPr>
            <a:r>
              <a:rPr lang="zh-CN" altLang="en-US" sz="1400" b="1" u="sng" kern="1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创刊时间</a:t>
            </a:r>
            <a:r>
              <a:rPr lang="zh-CN" altLang="en-US" sz="1400" b="1" kern="1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z="1400" b="1" kern="1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1956</a:t>
            </a:r>
            <a:r>
              <a:rPr lang="zh-CN" altLang="en-US" sz="1400" b="1" kern="1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endParaRPr lang="en-US" altLang="zh-CN" sz="1400" b="1" kern="1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107997" indent="-107997" algn="just">
              <a:lnSpc>
                <a:spcPct val="150000"/>
              </a:lnSpc>
              <a:buBlip>
                <a:blip r:embed="rId2"/>
              </a:buBlip>
            </a:pPr>
            <a:r>
              <a:rPr lang="zh-CN" altLang="en-US" sz="1400" b="1" u="sng" kern="1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国外收录</a:t>
            </a:r>
            <a:r>
              <a:rPr lang="zh-CN" altLang="en-US" sz="1400" b="1" kern="1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z="1400" b="1" kern="1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ESCI</a:t>
            </a:r>
            <a:r>
              <a:rPr lang="zh-CN" altLang="en-US" sz="1400" b="1" kern="1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1400" b="1" kern="1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EI</a:t>
            </a:r>
            <a:r>
              <a:rPr lang="zh-CN" altLang="en-US" sz="1400" b="1" kern="1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1400" b="1" kern="1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Scopus</a:t>
            </a:r>
            <a:r>
              <a:rPr lang="zh-CN" altLang="en-US" sz="1400" b="1" kern="1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1400" b="1" kern="1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CA</a:t>
            </a:r>
            <a:r>
              <a:rPr lang="zh-CN" altLang="en-US" sz="1400" b="1" kern="1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1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INSPEC</a:t>
            </a:r>
            <a:r>
              <a:rPr lang="zh-CN" altLang="en-US" sz="1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1400" b="1" kern="1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JST</a:t>
            </a:r>
            <a:r>
              <a:rPr lang="zh-CN" altLang="en-US" sz="1400" b="1" kern="1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等数据库</a:t>
            </a:r>
            <a:endParaRPr lang="en-US" altLang="zh-CN" sz="1400" b="1" kern="1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107997" indent="-107997" algn="just">
              <a:lnSpc>
                <a:spcPct val="150000"/>
              </a:lnSpc>
              <a:buBlip>
                <a:blip r:embed="rId2"/>
              </a:buBlip>
            </a:pPr>
            <a:r>
              <a:rPr lang="zh-CN" altLang="en-US" sz="1400" b="1" u="sng" kern="1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国内收录</a:t>
            </a:r>
            <a:r>
              <a:rPr lang="zh-CN" altLang="en-US" sz="1400" b="1" kern="1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z="1400" b="1" kern="1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CSCD</a:t>
            </a:r>
            <a:r>
              <a:rPr lang="zh-CN" altLang="en-US" sz="1400" b="1" kern="1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、北大核心等数据库</a:t>
            </a:r>
            <a:endParaRPr lang="en-US" altLang="zh-CN" sz="1400" b="1" kern="1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107997" indent="-107997" algn="just">
              <a:lnSpc>
                <a:spcPct val="150000"/>
              </a:lnSpc>
              <a:buBlip>
                <a:blip r:embed="rId2"/>
              </a:buBlip>
            </a:pPr>
            <a:r>
              <a:rPr lang="zh-CN" altLang="en-US" sz="1400" b="1" u="sng" kern="1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影响因子</a:t>
            </a:r>
            <a:r>
              <a:rPr lang="zh-CN" altLang="en-US" sz="1400" b="1" kern="1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z="1400" b="1" kern="100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1.193</a:t>
            </a:r>
            <a:r>
              <a:rPr lang="zh-CN" altLang="en-US" sz="1400" b="1" kern="100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（</a:t>
            </a:r>
            <a:r>
              <a:rPr lang="zh-CN" altLang="en-US" sz="1400" b="1" kern="1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中信所</a:t>
            </a:r>
            <a:r>
              <a:rPr lang="en-US" altLang="zh-CN" sz="1400" b="1" kern="1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2022</a:t>
            </a:r>
            <a:r>
              <a:rPr lang="zh-CN" altLang="en-US" sz="1400" b="1" kern="1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年公布数据）</a:t>
            </a:r>
            <a:endParaRPr lang="en-US" altLang="zh-CN" sz="1400" b="1" kern="1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107997" indent="-107997" algn="just">
              <a:lnSpc>
                <a:spcPct val="150000"/>
              </a:lnSpc>
              <a:buBlip>
                <a:blip r:embed="rId2"/>
              </a:buBlip>
            </a:pPr>
            <a:r>
              <a:rPr lang="zh-CN" altLang="en-US" sz="1400" b="1" u="sng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期刊</a:t>
            </a:r>
            <a:r>
              <a:rPr lang="zh-CN" altLang="en-US" sz="1400" b="1" u="sng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排名</a:t>
            </a:r>
            <a:r>
              <a:rPr lang="zh-CN" altLang="en-US" sz="1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：引证数据在材料综合</a:t>
            </a:r>
            <a:r>
              <a:rPr lang="zh-CN" altLang="en-US" sz="14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类中文期刊</a:t>
            </a:r>
            <a:r>
              <a:rPr lang="zh-CN" altLang="en-US" sz="1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中排名</a:t>
            </a:r>
            <a:r>
              <a:rPr lang="zh-CN" altLang="en-US" sz="14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第</a:t>
            </a:r>
            <a:r>
              <a:rPr lang="en-US" altLang="zh-CN" sz="14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</a:p>
          <a:p>
            <a:pPr marL="107997" indent="-107997" algn="just">
              <a:lnSpc>
                <a:spcPct val="150000"/>
              </a:lnSpc>
              <a:buBlip>
                <a:blip r:embed="rId2"/>
              </a:buBlip>
            </a:pPr>
            <a:r>
              <a:rPr lang="zh-CN" altLang="en-US" sz="1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有色金属领域</a:t>
            </a:r>
            <a:r>
              <a:rPr lang="zh-CN" altLang="zh-CN" sz="1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《高质量科技期刊分级目录》</a:t>
            </a:r>
            <a:r>
              <a:rPr lang="en-US" altLang="zh-CN" sz="1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T1</a:t>
            </a:r>
            <a:r>
              <a:rPr lang="zh-CN" altLang="en-US" sz="14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级别</a:t>
            </a:r>
            <a:endParaRPr lang="en-US" altLang="zh-CN" sz="14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CC6682CD-4664-D6DC-0266-C993258C116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464" y="1067794"/>
            <a:ext cx="1309338" cy="18617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80A7666B-DCFB-980E-D1F2-0413F3F6676C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821" y="3443149"/>
            <a:ext cx="1334882" cy="18626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文本框 1"/>
          <p:cNvSpPr txBox="1"/>
          <p:nvPr/>
        </p:nvSpPr>
        <p:spPr>
          <a:xfrm>
            <a:off x="635000" y="265212"/>
            <a:ext cx="8890000" cy="461665"/>
          </a:xfrm>
          <a:prstGeom prst="rect">
            <a:avLst/>
          </a:prstGeom>
          <a:noFill/>
          <a:ln>
            <a:noFill/>
          </a:ln>
          <a:effectLst>
            <a:reflection blurRad="6350" stA="52000" endA="300" endPos="35000" dir="5400000" sy="-100000" algn="bl" rotWithShape="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rgbClr val="9A3E3E"/>
                </a:solidFill>
                <a:effectLst>
                  <a:reflection blurRad="6350" stA="55000" endA="300" endPos="45500" dir="5400000" sy="-100000" algn="bl" rotWithShape="0"/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《</a:t>
            </a:r>
            <a:r>
              <a:rPr lang="zh-CN" altLang="en-US" sz="2400" b="1" dirty="0">
                <a:solidFill>
                  <a:srgbClr val="9A3E3E"/>
                </a:solidFill>
                <a:effectLst>
                  <a:reflection blurRad="6350" stA="55000" endA="300" endPos="45500" dir="5400000" sy="-100000" algn="bl" rotWithShape="0"/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材料工程</a:t>
            </a:r>
            <a:r>
              <a:rPr lang="en-US" altLang="zh-CN" sz="2400" b="1" dirty="0">
                <a:solidFill>
                  <a:srgbClr val="9A3E3E"/>
                </a:solidFill>
                <a:effectLst>
                  <a:reflection blurRad="6350" stA="55000" endA="300" endPos="45500" dir="5400000" sy="-100000" algn="bl" rotWithShape="0"/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》</a:t>
            </a:r>
            <a:r>
              <a:rPr lang="zh-CN" altLang="en-US" sz="2400" b="1" dirty="0">
                <a:solidFill>
                  <a:srgbClr val="9A3E3E"/>
                </a:solidFill>
                <a:effectLst>
                  <a:reflection blurRad="6350" stA="55000" endA="300" endPos="45500" dir="5400000" sy="-100000" algn="bl" rotWithShape="0"/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、</a:t>
            </a:r>
            <a:r>
              <a:rPr lang="en-US" altLang="zh-CN" sz="2400" b="1" dirty="0">
                <a:solidFill>
                  <a:srgbClr val="9A3E3E"/>
                </a:solidFill>
                <a:effectLst>
                  <a:reflection blurRad="6350" stA="55000" endA="300" endPos="45500" dir="5400000" sy="-100000" algn="bl" rotWithShape="0"/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《</a:t>
            </a:r>
            <a:r>
              <a:rPr lang="zh-CN" altLang="en-US" sz="2400" b="1" dirty="0">
                <a:solidFill>
                  <a:srgbClr val="9A3E3E"/>
                </a:solidFill>
                <a:effectLst>
                  <a:reflection blurRad="6350" stA="55000" endA="300" endPos="45500" dir="5400000" sy="-100000" algn="bl" rotWithShape="0"/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航空材料学报</a:t>
            </a:r>
            <a:r>
              <a:rPr lang="en-US" altLang="zh-CN" sz="2400" b="1" dirty="0">
                <a:solidFill>
                  <a:srgbClr val="9A3E3E"/>
                </a:solidFill>
                <a:effectLst>
                  <a:reflection blurRad="6350" stA="55000" endA="300" endPos="45500" dir="5400000" sy="-100000" algn="bl" rotWithShape="0"/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》</a:t>
            </a:r>
            <a:r>
              <a:rPr lang="zh-CN" altLang="en-US" sz="2400" b="1" dirty="0">
                <a:solidFill>
                  <a:srgbClr val="9A3E3E"/>
                </a:solidFill>
                <a:effectLst>
                  <a:reflection blurRad="6350" stA="55000" endA="300" endPos="45500" dir="5400000" sy="-100000" algn="bl" rotWithShape="0"/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编辑部诚邀材料学界同仁投稿！</a:t>
            </a:r>
          </a:p>
        </p:txBody>
      </p:sp>
      <p:sp>
        <p:nvSpPr>
          <p:cNvPr id="13" name="矩形 12"/>
          <p:cNvSpPr/>
          <p:nvPr/>
        </p:nvSpPr>
        <p:spPr>
          <a:xfrm>
            <a:off x="6880200" y="4677332"/>
            <a:ext cx="324036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kern="0" dirty="0" smtClean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材料工程官网 </a:t>
            </a:r>
            <a:r>
              <a:rPr lang="en-US" altLang="zh-CN" sz="1400" kern="0" dirty="0" smtClean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http</a:t>
            </a:r>
            <a:r>
              <a:rPr lang="en-US" altLang="zh-CN" sz="1400" kern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://</a:t>
            </a:r>
            <a:r>
              <a:rPr lang="en-US" altLang="zh-CN" sz="1400" b="1" kern="0" dirty="0" smtClean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jme</a:t>
            </a:r>
            <a:r>
              <a:rPr lang="en-US" altLang="zh-CN" sz="1400" kern="0" dirty="0" smtClean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.biam.ac.cn</a:t>
            </a:r>
            <a:endParaRPr lang="zh-CN" altLang="en-US" sz="1400" dirty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400" kern="0" dirty="0" smtClean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航空材料学报官网 </a:t>
            </a:r>
            <a:r>
              <a:rPr lang="en-US" altLang="zh-CN" sz="1400" kern="0" dirty="0" smtClean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http</a:t>
            </a:r>
            <a:r>
              <a:rPr lang="en-US" altLang="zh-CN" sz="1400" kern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://</a:t>
            </a:r>
            <a:r>
              <a:rPr lang="en-US" altLang="zh-CN" sz="1400" b="1" kern="0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jam</a:t>
            </a:r>
            <a:r>
              <a:rPr lang="en-US" altLang="zh-CN" sz="1400" kern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.biam.ac.cn</a:t>
            </a:r>
            <a:endParaRPr lang="zh-CN" altLang="en-US" sz="1400" dirty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</TotalTime>
  <Words>172</Words>
  <Application>Microsoft Office PowerPoint</Application>
  <PresentationFormat>自定义</PresentationFormat>
  <Paragraphs>16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华文行楷</vt:lpstr>
      <vt:lpstr>楷体</vt:lpstr>
      <vt:lpstr>宋体</vt:lpstr>
      <vt:lpstr>微软雅黑</vt:lpstr>
      <vt:lpstr>Arial</vt:lpstr>
      <vt:lpstr>Calibri</vt:lpstr>
      <vt:lpstr>Times New Roman</vt:lpstr>
      <vt:lpstr>Office 主题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1</dc:creator>
  <cp:lastModifiedBy>Windows User</cp:lastModifiedBy>
  <cp:revision>42</cp:revision>
  <dcterms:created xsi:type="dcterms:W3CDTF">2021-05-25T09:47:24Z</dcterms:created>
  <dcterms:modified xsi:type="dcterms:W3CDTF">2023-04-04T05:26:05Z</dcterms:modified>
</cp:coreProperties>
</file>